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1" r:id="rId4"/>
    <p:sldId id="260" r:id="rId5"/>
    <p:sldId id="262" r:id="rId6"/>
    <p:sldId id="266" r:id="rId7"/>
    <p:sldId id="265" r:id="rId8"/>
    <p:sldId id="269" r:id="rId9"/>
    <p:sldId id="259" r:id="rId10"/>
    <p:sldId id="263" r:id="rId11"/>
    <p:sldId id="264" r:id="rId12"/>
    <p:sldId id="268" r:id="rId13"/>
    <p:sldId id="267" r:id="rId14"/>
    <p:sldId id="270" r:id="rId15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186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179F5-7F2D-4382-AA3F-7B50AC2118E6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AB5E3-567D-4802-8F78-43C65AAD8D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281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B5E3-567D-4802-8F78-43C65AAD8DA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5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8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90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0412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113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6067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730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30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33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848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629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201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99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67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18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592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62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B9C3D-FA85-4CC4-A319-1AA1C4175EA4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30C32C4-389F-4CFD-981E-49142E86EF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5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LAW&amp;n=421883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454318&amp;dst=2441" TargetMode="External"/><Relationship Id="rId2" Type="http://schemas.openxmlformats.org/officeDocument/2006/relationships/hyperlink" Target="https://login.consultant.ru/link/?req=doc&amp;base=LAW&amp;n=421883&amp;dst=100013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login.consultant.ru/link/?req=doc&amp;base=LAW&amp;n=454252&amp;dst=185" TargetMode="External"/><Relationship Id="rId4" Type="http://schemas.openxmlformats.org/officeDocument/2006/relationships/hyperlink" Target="https://login.consultant.ru/link/?req=doc&amp;base=LAW&amp;n=454318&amp;dst=10127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53553" y="389965"/>
            <a:ext cx="9144000" cy="5328493"/>
          </a:xfrm>
          <a:ln w="57150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земельных участков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сенокошения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выпаса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сельскохозяйственных животны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</p:txBody>
      </p:sp>
    </p:spTree>
    <p:extLst>
      <p:ext uri="{BB962C8B-B14F-4D97-AF65-F5344CB8AC3E}">
        <p14:creationId xmlns:p14="http://schemas.microsoft.com/office/powerpoint/2010/main" val="285662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3524" y="1188549"/>
            <a:ext cx="9964271" cy="334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Министерством земельных и имущественных отношений Республики Башкортостан в 2023 году разработаны </a:t>
            </a:r>
            <a:r>
              <a:rPr lang="ru-RU" sz="24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методические рекомендации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порядку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установления 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публичного сервитута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сенокошения и выпаса сельскохозяйственных животных в установленном порядке на земельных участках в сроки, продолжительность которых соответствует местным условиям и обычаям на территории Республики Башкортостан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60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5119" y="1094430"/>
            <a:ext cx="78575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Сервитут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устанавливается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собственной инициативе, по ходатайству заинтересованных физических или юридических лиц: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решением органа местного 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самоуправления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 целях обеспечения муниципальных нужд, а также нужд местного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исполнительного органа государственной власти – в целях обеспечения государственных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нужд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1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3600" y="793832"/>
            <a:ext cx="9437716" cy="6004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об установлении публичного сервитута должно содержать следующую информацию: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цель установления публичного сервитута;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кадастровые номера (при их наличии) земельных участков, в отношении которых устанавливается публичный сервитут, адреса или описание местоположения таких земельных участков;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публичного сервитута;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график осуществлении деятельности, для обеспечения которой устанавливается публичный сервитут, в случае установления публичного сервитута в отношении земель или земельных участков, находящихся в государственной или муниципальной собственности и не предоставленных гражданам или юридическим лицам;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другие сведения при необходимости в соответствии с методическими рекомендациями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Минземимущества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РБ.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6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9295" y="967752"/>
            <a:ext cx="967968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установления публичного сервитута требуется заинтересованным лицом (сельским поселением) обеспечить: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Подготовку схему расположения земельного участка, в отношении которого требуется установления публичного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сервитута в виде графического описания местоположения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границ (через кадастрового инженера)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Принятие органом местного самоуправления Решения (постановления) об установлении публичного сервитута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сенокошения и выпаса сельскохозяйственных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государственного реестра недвижимости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сведений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публичном сервитуте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портала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Росреестра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личный кабинет.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Публичный сервитут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выпаса сельскохозяйственных животных, а также сенокошения считается установленным со дня внесения сведений о нем в Единый государственный реестр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недвижимости.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85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6975" y="595722"/>
            <a:ext cx="8955578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Большая просьба к главам сельских поселений не оставлять без внимания направляемые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нами на электронные адреса заявления и схемы расположения испрашиваемых земельных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участков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случае поступления схемы или заявления на участок с кадастровым номером Вам необходимо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открыть публичную кадастровую карту и методом поиска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близрасположенных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земельных участков, кадастровые номера которых указаны на предоставленной схеме, найти ту территорию, который гражданин планируют оформить для сенокошения или же выпаса скота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ближайшее время (по заявлениям об утверждении схемы расположения – в течении 5 дней, по другим заявлениям – в течении 10 дней) сообщить нам на электронный адрес или на телефон о несогласии в предоставлении участка, и мы вместе подумаем пути решения вопроса.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8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6753" y="502045"/>
            <a:ext cx="1010450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r>
              <a:rPr lang="ru-RU" sz="2400" b="1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способ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оформления ГРАЖДАНАМИ участков для сенокошения и выпаса сельскохозяйственных животных:</a:t>
            </a:r>
          </a:p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Земельным кодексом РФ (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п.п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19 п. 2 ст. 39.6)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аренды земельного участка, находящегося в государственной или муниципальной собственности,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заключается: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торгов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(без публикации в СМИ)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предоставления земельного участка гражданину для сенокошения, выпаса сельскохозяйственных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5 лет (с 1 марта 2024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года)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последующего выкупа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собственность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площадь участка должна быть не менее 2 га и не более 2,5 га (с учетом всех земель имеющихся у гражданина в собственности и в аренде земельных участков для ведения ЛПХ, сенокошения и выпаса скота)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истечении срока действия договора аренды преимущественного права на заключение нового договора аренды отсутствуют.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45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5048" y="505215"/>
            <a:ext cx="103945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400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Второй способ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оформления ГРАЖДАНАМИ и ИНДИВИДУАЛЬНЫМИ ПРЕДРИНИМАТЕЛЯМИ (глава К(Ф)Х) участков для сенокошения и выпаса сельскохозяйственных животных в соответствии со статьей 10.1 Федерального закона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 июля 2002 г. N 101-ФЗ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«Об обороте земель сельскохозяйственного назначения»:</a:t>
            </a:r>
          </a:p>
          <a:p>
            <a:pPr indent="342900" algn="just">
              <a:spcAft>
                <a:spcPts val="0"/>
              </a:spcAf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января 2023 г. вступили в силу отдельные положения Федерального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закона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14 июля 2022 г. N 316-ФЗ "О внесении изменений в отдельные законодательные акты Российской Федерации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которыми граждане и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КФХ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могут без проведения торгов получить для осуществления деятельности КФХ 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аренду на срок до пяти лет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находящиеся в государственной или муниципальной собственности земельные участки из земель сельскохозяйственного назначения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248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8274" y="1720840"/>
            <a:ext cx="108421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этой связи сообщаем, что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Законом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 316-ФЗ внесены изменения в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пункт 8 статьи 39.14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Земельного кодекса, согласно которым особенности предоставления земельных участков, находящихся в государственной или муниципальной собственности, установленные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статьей 39.18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Земельного кодекса, в том числе в части опубликования в сети Интернет извещения о предоставлении земельного участка, 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распространяются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случаи предоставления земельных участков гражданам и КФХ в соответствии с Федеральным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законом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24 июля 2002 г. N 101-ФЗ "Об обороте земель сельскохозяйственного назначения".</a:t>
            </a:r>
          </a:p>
        </p:txBody>
      </p:sp>
    </p:spTree>
    <p:extLst>
      <p:ext uri="{BB962C8B-B14F-4D97-AF65-F5344CB8AC3E}">
        <p14:creationId xmlns:p14="http://schemas.microsoft.com/office/powerpoint/2010/main" val="31689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6753" y="401248"/>
            <a:ext cx="10125635" cy="6424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поступления нескольких заявлений в отношении одного и того же земельного участка орган, уполномоченный на предоставление такого земельного участка, рассматривает поступившие заявления в порядке очередности в соответствии с датой и временем поступления каждого заявления. Важно учитывать, что при предоставлении земельных участков по основанию, предусмотренному Законом N 316, должны соблюдаться ряд обязательных условий: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площадь земельных участков, которые КФХ арендует у государства или муниципалитета, не должна превышать установленные субъектами Российской Федерации пределы с учетом заявленного к получению земельного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участка (в Республике Башкортостан максимальная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изменять целевое назначение земельного участка запрещено - участок можно использовать только для сельскохозяйственного производства;</a:t>
            </a:r>
          </a:p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нельзя передавать земельный участок третьим лицам, в том числе в субаренду, чтобы исключить злоупотребление упрощенным порядком получения земли.</a:t>
            </a:r>
          </a:p>
        </p:txBody>
      </p:sp>
    </p:spTree>
    <p:extLst>
      <p:ext uri="{BB962C8B-B14F-4D97-AF65-F5344CB8AC3E}">
        <p14:creationId xmlns:p14="http://schemas.microsoft.com/office/powerpoint/2010/main" val="371426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1906" y="1219217"/>
            <a:ext cx="984324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31 п. 2 ст. 39.6 Земельного кодекса РФ по истечении срока действия такого договора аренды заключения нового договора аренды на новый срок возможно при соблюдении следующих условий:</a:t>
            </a:r>
          </a:p>
          <a:p>
            <a:pPr indent="342900" algn="just">
              <a:spcAft>
                <a:spcPts val="0"/>
              </a:spcAf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уполномоченного органа отсутствует информация о выявленных в рамках государственного земельного надзора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неустраненных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нарушениях законодательства Российской Федерации при использовании такого земельного участка;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заключении нового договора аренды такого земельного участка подано этим арендатором до дня истечения срока действия ранее заключенного договора аренды такого земельного участка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92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8365" y="570152"/>
            <a:ext cx="101121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статьей 15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Башкортостан от 5 января 2004 г. N 59-з "О регулировании земельных отношений в Республике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Башкортостан«:</a:t>
            </a:r>
            <a:endParaRPr lang="ru-RU" sz="2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Предельные (минимальные и максимальные) размеры земельных участков, предоставляемых из земель, находящихся в государственной собственности Республики Башкортостан или муниципальной собственности, а также государственная собственность на которые не разграничена, для осуществления крестьянским (фермерским) хозяйством его деятельности составляют от 2 га до 50 га.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размер общей площади земельных участков (приусадебного и полевого), которые могут находиться одновременно на праве собственности и (или) ином праве у граждан для ведения личного подсобного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хозяйства (в том числе для сенокошения и выпаса сельскохозяйственных животных),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превышать 2,5 га</a:t>
            </a:r>
          </a:p>
        </p:txBody>
      </p:sp>
    </p:spTree>
    <p:extLst>
      <p:ext uri="{BB962C8B-B14F-4D97-AF65-F5344CB8AC3E}">
        <p14:creationId xmlns:p14="http://schemas.microsoft.com/office/powerpoint/2010/main" val="235268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3724" y="933673"/>
            <a:ext cx="88558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Основания </a:t>
            </a:r>
            <a:r>
              <a:rPr lang="ru-RU" sz="2400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отказа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предоставлении земельного без проведения торгов установлены в статье 39.16 ЗК РФ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сход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граждан либо наличие каких-либо несогласий со стороны местного населения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относится к установленным земельным законодательствам основаниям отказа в предоставлении таких участков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не являются основаниями для отказа следующие причины: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гражданин не проживает на территории сельского поселения, муниципального образования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гражданин уже имеет сенокосные угодья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участок использовался для сенокошения предками гражданина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имеется постановление либо иной документ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прошлого века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 предоставлении участка, которое не зарегистрировано в установленном законном порядке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73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2959" y="834444"/>
            <a:ext cx="10985863" cy="595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Процедура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оформления земельного участка «с нуля» с учетом времени на постановку на кадастровый учет, которая зависит от самого гражданина в том числе, уходит около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(четырех)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месяцев: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подготовка схемы расположения земельного участка через кадастрового инженера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предоставление государственной услуги «Предварительное согласование предоставления земельного участка» или «Утверждение схемы расположения земельного участка»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предоставление государственной услуги «Установление вида разрешенного использования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(при необходимости)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предоставление государственной услуги «Предоставление земельного участка без торгов», которая предусматривает заключение договора аренды;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государственная регистрация договора аренды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(осуществляется уполномоченным органом – Отделом по Гафурийскому району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Минземимущества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РБ)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50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1214</Words>
  <Application>Microsoft Office PowerPoint</Application>
  <PresentationFormat>Широкоэкранный</PresentationFormat>
  <Paragraphs>60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Оформление земельных участков для сенокошения и  выпаса  сельскохозяйственных животных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Оформление земельных участков для сенокошения и выпаса сельскохозяйственных животных</dc:title>
  <dc:creator>Никифорова Лилия Рауфановна</dc:creator>
  <cp:lastModifiedBy>Никифорова Лилия Рауфановна</cp:lastModifiedBy>
  <cp:revision>14</cp:revision>
  <cp:lastPrinted>2024-05-10T07:55:09Z</cp:lastPrinted>
  <dcterms:created xsi:type="dcterms:W3CDTF">2024-05-10T06:30:47Z</dcterms:created>
  <dcterms:modified xsi:type="dcterms:W3CDTF">2024-05-10T08:22:06Z</dcterms:modified>
</cp:coreProperties>
</file>